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905" r:id="rId2"/>
    <p:sldId id="5263" r:id="rId3"/>
    <p:sldId id="5703" r:id="rId4"/>
    <p:sldId id="5705" r:id="rId5"/>
    <p:sldId id="5706" r:id="rId6"/>
    <p:sldId id="5707" r:id="rId7"/>
    <p:sldId id="5709" r:id="rId8"/>
    <p:sldId id="5710" r:id="rId9"/>
    <p:sldId id="4969" r:id="rId10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35" autoAdjust="0"/>
    <p:restoredTop sz="94660"/>
  </p:normalViewPr>
  <p:slideViewPr>
    <p:cSldViewPr>
      <p:cViewPr varScale="1">
        <p:scale>
          <a:sx n="113" d="100"/>
          <a:sy n="113" d="100"/>
        </p:scale>
        <p:origin x="19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013" tIns="45507" rIns="91013" bIns="455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013" tIns="45507" rIns="91013" bIns="45507" rtlCol="0"/>
          <a:lstStyle>
            <a:lvl1pPr algn="r">
              <a:defRPr sz="1200"/>
            </a:lvl1pPr>
          </a:lstStyle>
          <a:p>
            <a:fld id="{01BA63F8-9BBB-4218-BE2C-608650F38E14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3" tIns="45507" rIns="91013" bIns="45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2"/>
          </a:xfrm>
          <a:prstGeom prst="rect">
            <a:avLst/>
          </a:prstGeom>
        </p:spPr>
        <p:txBody>
          <a:bodyPr vert="horz" lIns="91013" tIns="45507" rIns="91013" bIns="455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013" tIns="45507" rIns="91013" bIns="455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013" tIns="45507" rIns="91013" bIns="45507" rtlCol="0" anchor="b"/>
          <a:lstStyle>
            <a:lvl1pPr algn="r">
              <a:defRPr sz="1200"/>
            </a:lvl1pPr>
          </a:lstStyle>
          <a:p>
            <a:fld id="{6831A69E-7543-4F33-BA39-47132DA2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1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3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8443B-E844-A5FB-AB64-BBEDE7360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737639-29B1-532F-3727-5DD829CB5C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D19054-4E6E-187B-0EC1-3FBDF607E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A560E-E0D4-080D-F929-9B5DE2CB66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70A49-D68C-2BF7-447B-574218371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C62153-9AB6-A8FE-7E2B-75777433E6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B7E6A7-B0A2-DCDA-2136-C15533E5AA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21724-78E7-0B54-8652-72A00B1BCD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8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27039-31EB-967F-1F03-AE56CADB7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179F67-173E-B349-0F50-CA48C54DF9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2BBE42-3B8A-939E-DA5C-5BE3A6A0CF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EEF71-3080-94C1-243A-37FF54234C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0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2571E-5DCA-41CC-0A54-12D70B9DB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E8C7C2-2C44-42F5-8617-7E834E7ECF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466DD0-EF6D-2C13-21C0-3C2B62608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B3CD3-E130-A51F-6320-B5E3D0C10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1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10D30-C48F-842C-4108-D7BA60D75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D4FE61-F618-6449-BC61-5B188C8C99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894171-9AC6-22C0-6EFE-4C8659F11B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0D4AA-664C-D200-CCEA-38B3EF35D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6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ED21C-EA61-5066-6265-ABC5F9118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DC0636-8BDA-2DF6-AAE1-311A58580C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E62738-E060-74B8-0015-AEC0AD268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CF41F-BEA2-A875-C6E6-D0BBBD024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1A69E-7543-4F33-BA39-47132DA2A0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3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1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4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6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1616-34A3-4E50-B19A-34E266743680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41F6-0A5F-43E3-9A6F-05714E0A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17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8656"/>
            <a:ext cx="12192000" cy="1700688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COMMUNION OF THE HOLY GHOST</a:t>
            </a:r>
            <a:br>
              <a:rPr lang="en-US" sz="7200" b="1" kern="100" dirty="0">
                <a:solidFill>
                  <a:srgbClr val="8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				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2 Corinthians 13:14</a:t>
            </a:r>
            <a:endParaRPr lang="en-US" sz="5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241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0E2316-1055-622C-063E-065B56007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0F5ED-CA55-9AFD-E071-81C3EA5B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13:14 </a:t>
            </a:r>
            <a:r>
              <a:rPr lang="en-US" sz="60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6000" b="1" u="sng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grace</a:t>
            </a:r>
            <a:r>
              <a:rPr lang="en-US" sz="60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the Lord Jesus Christ, and the </a:t>
            </a:r>
            <a:r>
              <a:rPr lang="en-US" sz="6000" b="1" u="sng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love</a:t>
            </a:r>
            <a:r>
              <a:rPr lang="en-US" sz="60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God, and the </a:t>
            </a:r>
            <a:r>
              <a:rPr lang="en-US" sz="6000" b="1" u="sng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communion</a:t>
            </a:r>
            <a:r>
              <a:rPr lang="en-US" sz="60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the Holy Ghost, be with you all. Amen.</a:t>
            </a:r>
            <a:endParaRPr lang="en-US" sz="60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7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72F72-CEA1-DB7C-385C-894B7CF12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B7C503-0AF1-3BB9-ED33-F0A722C3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COMMUNION = KOINONIA</a:t>
            </a:r>
            <a:endParaRPr lang="en-US" sz="72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3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B6AB5-44F1-EFFC-6DC4-F165E4A48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8DA7DE-D553-BE32-C62D-C4A567BC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</a:t>
            </a:r>
            <a:endParaRPr lang="en-US" sz="72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6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59EB0-19FB-668C-82E2-6D7554370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46D368-6254-C258-12DA-E84AA2A9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</a:t>
            </a:r>
            <a:b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2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2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5308A-C025-98D9-293A-B65CB5905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7F1CA2-77FA-CB0B-5970-43A251A6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endParaRPr lang="en-US" sz="72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3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C51A8-E38E-BA1D-650F-5BC2FD3BC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EA5843-53E5-AE01-FF97-9EC46A03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kern="100">
                <a:solidFill>
                  <a:srgbClr val="8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COMMUNION</a:t>
            </a:r>
            <a:endParaRPr lang="en-US" sz="7200" b="1" kern="1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9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15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72868</TotalTime>
  <Words>63</Words>
  <Application>Microsoft Macintosh PowerPoint</Application>
  <PresentationFormat>Widescreen</PresentationFormat>
  <Paragraphs>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THE COMMUNION OF THE HOLY GHOST     2 Corinthians 13:14</vt:lpstr>
      <vt:lpstr>2 CORINTHIANS 13:14 The grace of the Lord Jesus Christ, and the love of God, and the communion of the Holy Ghost, be with you all. Amen.</vt:lpstr>
      <vt:lpstr>COMMUNION = KOINONIA</vt:lpstr>
      <vt:lpstr>FELLOWSHIP</vt:lpstr>
      <vt:lpstr>PARTNERSHIP </vt:lpstr>
      <vt:lpstr>RELATIONSHIP</vt:lpstr>
      <vt:lpstr>COMMUNION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CELEBRATE FREEDOM – PART 2</dc:title>
  <dc:creator>Maemay12</dc:creator>
  <cp:lastModifiedBy>The Bridge Church</cp:lastModifiedBy>
  <cp:revision>320</cp:revision>
  <cp:lastPrinted>2023-04-16T11:53:22Z</cp:lastPrinted>
  <dcterms:created xsi:type="dcterms:W3CDTF">2016-07-16T16:50:23Z</dcterms:created>
  <dcterms:modified xsi:type="dcterms:W3CDTF">2024-03-11T04:26:30Z</dcterms:modified>
</cp:coreProperties>
</file>