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227" r:id="rId2"/>
    <p:sldId id="2894" r:id="rId3"/>
    <p:sldId id="2892" r:id="rId4"/>
    <p:sldId id="2891" r:id="rId5"/>
    <p:sldId id="2893" r:id="rId6"/>
    <p:sldId id="2907" r:id="rId7"/>
    <p:sldId id="2911" r:id="rId8"/>
    <p:sldId id="2896" r:id="rId9"/>
    <p:sldId id="2910" r:id="rId10"/>
    <p:sldId id="2912" r:id="rId11"/>
    <p:sldId id="2895" r:id="rId12"/>
    <p:sldId id="2915" r:id="rId13"/>
    <p:sldId id="260" r:id="rId14"/>
    <p:sldId id="2900" r:id="rId15"/>
    <p:sldId id="2903" r:id="rId16"/>
    <p:sldId id="2853" r:id="rId17"/>
    <p:sldId id="2855" r:id="rId18"/>
    <p:sldId id="2904" r:id="rId19"/>
    <p:sldId id="275" r:id="rId20"/>
    <p:sldId id="2863" r:id="rId21"/>
    <p:sldId id="2886" r:id="rId22"/>
    <p:sldId id="2864" r:id="rId23"/>
    <p:sldId id="2865" r:id="rId24"/>
    <p:sldId id="2887" r:id="rId25"/>
    <p:sldId id="2867" r:id="rId26"/>
    <p:sldId id="2868" r:id="rId27"/>
    <p:sldId id="2913" r:id="rId28"/>
    <p:sldId id="2869" r:id="rId29"/>
    <p:sldId id="281" r:id="rId30"/>
    <p:sldId id="2870" r:id="rId31"/>
    <p:sldId id="2917" r:id="rId32"/>
    <p:sldId id="2918" r:id="rId33"/>
    <p:sldId id="2871" r:id="rId34"/>
    <p:sldId id="2872" r:id="rId35"/>
    <p:sldId id="2914" r:id="rId36"/>
    <p:sldId id="2876" r:id="rId37"/>
    <p:sldId id="2875" r:id="rId38"/>
    <p:sldId id="2879" r:id="rId39"/>
    <p:sldId id="2888" r:id="rId40"/>
    <p:sldId id="2881" r:id="rId41"/>
    <p:sldId id="2882" r:id="rId42"/>
    <p:sldId id="255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0" autoAdjust="0"/>
    <p:restoredTop sz="94302" autoAdjust="0"/>
  </p:normalViewPr>
  <p:slideViewPr>
    <p:cSldViewPr snapToGrid="0">
      <p:cViewPr varScale="1">
        <p:scale>
          <a:sx n="96" d="100"/>
          <a:sy n="96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A0121-3DFB-4984-ABC2-7425CE055E2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E108-014B-4394-B608-0291FB8B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9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0997-C0E6-B48B-DE5A-A880FC23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FC550-D75B-25AC-1897-454AE524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  <a:t>YOUR IDENTITY in Christ IS EXPRESSED THROUGH – </a:t>
            </a: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i="1" u="sng" dirty="0">
                <a:solidFill>
                  <a:srgbClr val="00B0F0"/>
                </a:solidFill>
                <a:ea typeface="Verdana" panose="020B0604030504040204" pitchFamily="34" charset="0"/>
              </a:rPr>
              <a:t>water baptism</a:t>
            </a: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  <a:t>										</a:t>
            </a:r>
            <a:r>
              <a:rPr lang="en-US" sz="6600" b="1" i="1" dirty="0">
                <a:solidFill>
                  <a:srgbClr val="00B0F0"/>
                </a:solidFill>
                <a:ea typeface="Verdana" panose="020B0604030504040204" pitchFamily="34" charset="0"/>
              </a:rPr>
              <a:t>Matthew 3:13-16</a:t>
            </a:r>
            <a:endParaRPr lang="en-US" sz="66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4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altLang="en-US" sz="6600" b="1" i="1" dirty="0">
                <a:solidFill>
                  <a:srgbClr val="00B0F0"/>
                </a:solidFill>
              </a:rPr>
              <a:t>WHEN WE STUDY THE BAPTISM OF JESUS… </a:t>
            </a:r>
            <a:r>
              <a:rPr lang="en-US" altLang="en-US" sz="6600" b="1" i="1" dirty="0">
                <a:solidFill>
                  <a:schemeClr val="tx1"/>
                </a:solidFill>
              </a:rPr>
              <a:t>WHEN WE UNDERSTAND AS A NEW CREATION… </a:t>
            </a:r>
            <a:r>
              <a:rPr lang="en-US" altLang="en-US" sz="6600" b="1" i="1" dirty="0">
                <a:solidFill>
                  <a:srgbClr val="00B0F0"/>
                </a:solidFill>
              </a:rPr>
              <a:t>HE GIVES US </a:t>
            </a:r>
            <a:br>
              <a:rPr lang="en-US" altLang="en-US" sz="6600" b="1" i="1" dirty="0">
                <a:solidFill>
                  <a:srgbClr val="00B0F0"/>
                </a:solidFill>
              </a:rPr>
            </a:br>
            <a:r>
              <a:rPr lang="en-US" altLang="en-US" sz="6600" b="1" i="1" dirty="0">
                <a:solidFill>
                  <a:srgbClr val="00B0F0"/>
                </a:solidFill>
              </a:rPr>
              <a:t>OUR IDENTITY.</a:t>
            </a:r>
            <a:endParaRPr lang="en-US" sz="6600" b="1" i="1" u="sng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4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CACE-3482-3D59-5537-FAD304C5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442C0-EA86-1250-C09D-14B970CC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be water baptized?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I be water baptized?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I be water baptized?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meaning of 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baptism?</a:t>
            </a:r>
          </a:p>
        </p:txBody>
      </p:sp>
    </p:spTree>
    <p:extLst>
      <p:ext uri="{BB962C8B-B14F-4D97-AF65-F5344CB8AC3E}">
        <p14:creationId xmlns:p14="http://schemas.microsoft.com/office/powerpoint/2010/main" val="2645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EBD-DBC6-4E41-8FD2-7CBE0A2C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1. </a:t>
            </a:r>
            <a:r>
              <a:rPr lang="en-US" sz="6600" b="1" i="1" u="sng" dirty="0">
                <a:solidFill>
                  <a:srgbClr val="00B0F0"/>
                </a:solidFill>
              </a:rPr>
              <a:t>WHO</a:t>
            </a:r>
            <a:r>
              <a:rPr lang="en-US" sz="6600" b="1" dirty="0">
                <a:solidFill>
                  <a:schemeClr val="tx1"/>
                </a:solidFill>
              </a:rPr>
              <a:t> SHOULD BE </a:t>
            </a:r>
            <a:br>
              <a:rPr lang="en-US" sz="6600" b="1" dirty="0">
                <a:solidFill>
                  <a:schemeClr val="tx1"/>
                </a:solidFill>
              </a:rPr>
            </a:br>
            <a:r>
              <a:rPr lang="en-US" sz="6600" b="1" dirty="0">
                <a:solidFill>
                  <a:schemeClr val="tx1"/>
                </a:solidFill>
              </a:rPr>
              <a:t>WATER BAPTISED?</a:t>
            </a:r>
            <a:br>
              <a:rPr lang="en-US" sz="6600" b="1" dirty="0">
                <a:solidFill>
                  <a:schemeClr val="tx1"/>
                </a:solidFill>
              </a:rPr>
            </a:br>
            <a:br>
              <a:rPr lang="en-US" sz="6600" b="1" dirty="0">
                <a:solidFill>
                  <a:schemeClr val="tx1"/>
                </a:solidFill>
              </a:rPr>
            </a:br>
            <a:r>
              <a:rPr lang="en-US" sz="6600" b="1" i="1" u="sng" dirty="0">
                <a:solidFill>
                  <a:srgbClr val="00B0F0"/>
                </a:solidFill>
              </a:rPr>
              <a:t>All</a:t>
            </a:r>
            <a:r>
              <a:rPr lang="en-US" sz="6600" b="1" dirty="0">
                <a:solidFill>
                  <a:schemeClr val="tx1"/>
                </a:solidFill>
              </a:rPr>
              <a:t> believers should be </a:t>
            </a:r>
            <a:br>
              <a:rPr lang="en-US" sz="6600" b="1" dirty="0">
                <a:solidFill>
                  <a:schemeClr val="tx1"/>
                </a:solidFill>
              </a:rPr>
            </a:br>
            <a:r>
              <a:rPr lang="en-US" sz="6600" b="1" dirty="0">
                <a:solidFill>
                  <a:schemeClr val="tx1"/>
                </a:solidFill>
              </a:rPr>
              <a:t>water baptized. </a:t>
            </a:r>
            <a:r>
              <a:rPr lang="en-US" sz="6600" b="1" dirty="0">
                <a:solidFill>
                  <a:srgbClr val="00B0F0"/>
                </a:solidFill>
              </a:rPr>
              <a:t>Acts 8:37</a:t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84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EBD-DBC6-4E41-8FD2-7CBE0A2C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2. </a:t>
            </a:r>
            <a:r>
              <a:rPr lang="en-US" sz="6000" b="1" i="1" u="sng" dirty="0">
                <a:solidFill>
                  <a:srgbClr val="00B0F0"/>
                </a:solidFill>
              </a:rPr>
              <a:t>WHY</a:t>
            </a:r>
            <a:r>
              <a:rPr lang="en-US" sz="6000" b="1" dirty="0">
                <a:solidFill>
                  <a:schemeClr val="tx1"/>
                </a:solidFill>
              </a:rPr>
              <a:t> SHOULD I BE 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WATER BAPTISED?</a:t>
            </a:r>
            <a:br>
              <a:rPr lang="en-US" sz="6000" b="1" dirty="0">
                <a:solidFill>
                  <a:schemeClr val="tx1"/>
                </a:solidFill>
              </a:rPr>
            </a:b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should be water baptized to </a:t>
            </a:r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Christ’s example.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3:13-17</a:t>
            </a:r>
            <a:b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should be water baptized to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 the command </a:t>
            </a:r>
            <a:b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Christ.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MATTHEW 28:19</a:t>
            </a:r>
            <a:endParaRPr lang="en-US" sz="6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solidFill>
                  <a:schemeClr val="tx1"/>
                </a:solidFill>
              </a:rPr>
              <a:t>Water baptism </a:t>
            </a:r>
            <a:r>
              <a:rPr lang="en-US" sz="6600" b="1" i="1" dirty="0">
                <a:solidFill>
                  <a:srgbClr val="00B0F0"/>
                </a:solidFill>
              </a:rPr>
              <a:t>was taught and commanded </a:t>
            </a:r>
            <a:r>
              <a:rPr lang="en-US" sz="6600" b="1" i="1" dirty="0">
                <a:solidFill>
                  <a:schemeClr val="tx1"/>
                </a:solidFill>
              </a:rPr>
              <a:t>by the apostles. ACTS 2:38</a:t>
            </a:r>
          </a:p>
        </p:txBody>
      </p:sp>
    </p:spTree>
    <p:extLst>
      <p:ext uri="{BB962C8B-B14F-4D97-AF65-F5344CB8AC3E}">
        <p14:creationId xmlns:p14="http://schemas.microsoft.com/office/powerpoint/2010/main" val="15688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3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EBD-DBC6-4E41-8FD2-7CBE0A2C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3. </a:t>
            </a:r>
            <a:r>
              <a:rPr lang="en-US" sz="6600" b="1" i="1" u="sng" dirty="0">
                <a:solidFill>
                  <a:srgbClr val="00B0F0"/>
                </a:solidFill>
              </a:rPr>
              <a:t>HOW</a:t>
            </a:r>
            <a:r>
              <a:rPr lang="en-US" sz="6600" b="1" dirty="0">
                <a:solidFill>
                  <a:schemeClr val="tx1"/>
                </a:solidFill>
              </a:rPr>
              <a:t> SHOULD I BE WATER BAPTISED?</a:t>
            </a:r>
            <a:br>
              <a:rPr lang="en-US" sz="6000" b="1" dirty="0">
                <a:solidFill>
                  <a:schemeClr val="tx1"/>
                </a:solidFill>
              </a:rPr>
            </a:br>
            <a:br>
              <a:rPr lang="en-US" sz="6000" b="1" dirty="0">
                <a:solidFill>
                  <a:schemeClr val="tx1"/>
                </a:solidFill>
              </a:rPr>
            </a:b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  <a:t>UNDERSTANDING THE MEANING OF… </a:t>
            </a: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i="1" u="sng" dirty="0">
                <a:solidFill>
                  <a:srgbClr val="00B0F0"/>
                </a:solidFill>
                <a:ea typeface="Verdana" panose="020B0604030504040204" pitchFamily="34" charset="0"/>
              </a:rPr>
              <a:t>water baptism</a:t>
            </a: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b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  <a:t>						</a:t>
            </a:r>
            <a:r>
              <a:rPr lang="en-US" sz="6600" b="1" i="1" dirty="0">
                <a:solidFill>
                  <a:srgbClr val="00B0F0"/>
                </a:solidFill>
                <a:ea typeface="Verdana" panose="020B0604030504040204" pitchFamily="34" charset="0"/>
              </a:rPr>
              <a:t>Matthew 28:19-20</a:t>
            </a:r>
            <a:endParaRPr lang="en-US" sz="54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should be water baptized 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immersion.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3:16 When He had been baptized,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came up immediately from the water; 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8:36–39 And 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Philip and the eunuch </a:t>
            </a:r>
            <a:r>
              <a:rPr lang="en-US" sz="6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went down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the water,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baptized him. 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they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up out of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water,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word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–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Greek is “BAPTO.”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[CLOTH DYING]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mean? </a:t>
            </a:r>
            <a:b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dip down in under, to overwhelm, to completely cover.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BAPTISM BY IMMERSION.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NOT SPRINKLE OR POUR FOR BAPTISM.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NOT PRACTICE INFANT BAPTISM.</a:t>
            </a:r>
            <a:endParaRPr lang="en-US" sz="6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36236-F7C3-F646-E65C-A48F0DA0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89A29-F411-C704-131C-F97F1E33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 practice…</a:t>
            </a:r>
            <a:b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dedicating our children to Christ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 TRUSTING GOD TO HELP US RAISE THEM IN THE FEAR AND ADMONITION OF THE LORD. [1 Samuel 1:28]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1:28 [HANNAH] Therefore I also </a:t>
            </a:r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lent him to the </a:t>
            </a:r>
            <a:r>
              <a:rPr lang="en-US" sz="6000" b="1" i="1" cap="sm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as long as he lives he shall be lent to the </a:t>
            </a:r>
            <a:r>
              <a:rPr lang="en-US" sz="6000" b="1" i="1" cap="sm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worshiped the </a:t>
            </a:r>
            <a:r>
              <a:rPr lang="en-US" sz="6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there.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8EBD-DBC6-4E41-8FD2-7CBE0A2C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4. </a:t>
            </a:r>
            <a:r>
              <a:rPr lang="en-US" sz="6600" b="1" i="1" u="sng" dirty="0">
                <a:solidFill>
                  <a:srgbClr val="00B0F0"/>
                </a:solidFill>
              </a:rPr>
              <a:t>WHAT</a:t>
            </a:r>
            <a:r>
              <a:rPr lang="en-US" sz="6600" b="1" dirty="0">
                <a:solidFill>
                  <a:schemeClr val="tx1"/>
                </a:solidFill>
              </a:rPr>
              <a:t> IS THE MEANING OF WATER BAPTISM?</a:t>
            </a:r>
            <a:br>
              <a:rPr lang="en-US" sz="6000" b="1" dirty="0">
                <a:solidFill>
                  <a:schemeClr val="tx1"/>
                </a:solidFill>
              </a:rPr>
            </a:br>
            <a:br>
              <a:rPr lang="en-US" sz="6000" b="1" dirty="0">
                <a:solidFill>
                  <a:schemeClr val="tx1"/>
                </a:solidFill>
              </a:rPr>
            </a:b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a typeface="Verdana" panose="020B0604030504040204" pitchFamily="34" charset="0"/>
              </a:rPr>
              <a:t>MATTHEW 28:18 </a:t>
            </a:r>
            <a:r>
              <a:rPr lang="en-US" sz="6600" b="1" i="0" dirty="0">
                <a:solidFill>
                  <a:schemeClr val="tx1"/>
                </a:solidFill>
                <a:effectLst/>
              </a:rPr>
              <a:t>And Jesus came and spoke to them, saying, “</a:t>
            </a:r>
            <a:r>
              <a:rPr lang="en-US" sz="6600" b="1" i="1" dirty="0">
                <a:solidFill>
                  <a:srgbClr val="00B0F0"/>
                </a:solidFill>
                <a:effectLst/>
              </a:rPr>
              <a:t>All authority </a:t>
            </a:r>
            <a:r>
              <a:rPr lang="en-US" sz="6600" b="1" i="0" dirty="0">
                <a:solidFill>
                  <a:schemeClr val="tx1"/>
                </a:solidFill>
                <a:effectLst/>
              </a:rPr>
              <a:t>has been given to Me in heaven and on earth.</a:t>
            </a:r>
            <a:endParaRPr lang="en-US" sz="72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9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en-US" sz="6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death, burial, and resurrection of Christ.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AB93-4F20-52C7-EE94-B4CE65ADC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FBE95C-E1F3-15C1-C41E-7A19EA04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AT THE BAPTISM OF JESUS 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4 THINGS HAPPENED.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1. PROPHECY WAS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FULFILLED.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2. THE TRINITY WAS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REVEALED.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3.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JESUS INDENTIFIED </a:t>
            </a: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WITH 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SINFUL HUMANITY.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4. THE FATHER IS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PLEASED.</a:t>
            </a:r>
            <a:endParaRPr lang="en-US" sz="66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3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23DE3-0060-AE51-3394-53DCECE5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5F173C-DB40-036A-CBDE-A951E84F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5:21 </a:t>
            </a:r>
            <a:r>
              <a:rPr lang="en-US" sz="6600" b="1" i="0" dirty="0">
                <a:solidFill>
                  <a:schemeClr val="tx1"/>
                </a:solidFill>
                <a:effectLst/>
              </a:rPr>
              <a:t>For </a:t>
            </a:r>
            <a:br>
              <a:rPr lang="en-US" sz="6600" b="1" i="0" dirty="0">
                <a:solidFill>
                  <a:schemeClr val="tx1"/>
                </a:solidFill>
                <a:effectLst/>
              </a:rPr>
            </a:br>
            <a:r>
              <a:rPr lang="en-US" sz="6600" b="1" i="0" dirty="0">
                <a:solidFill>
                  <a:schemeClr val="tx1"/>
                </a:solidFill>
                <a:effectLst/>
              </a:rPr>
              <a:t>He made Him who knew no sin </a:t>
            </a:r>
            <a:r>
              <a:rPr lang="en-US" sz="6600" b="1" i="1" dirty="0">
                <a:solidFill>
                  <a:srgbClr val="00B0F0"/>
                </a:solidFill>
                <a:effectLst/>
              </a:rPr>
              <a:t>to be</a:t>
            </a:r>
            <a:r>
              <a:rPr lang="en-US" sz="6600" b="1" i="0" dirty="0">
                <a:solidFill>
                  <a:srgbClr val="00B0F0"/>
                </a:solidFill>
                <a:effectLst/>
              </a:rPr>
              <a:t> sin for us, </a:t>
            </a:r>
            <a:r>
              <a:rPr lang="en-US" sz="6600" b="1" i="0" dirty="0">
                <a:solidFill>
                  <a:schemeClr val="tx1"/>
                </a:solidFill>
                <a:effectLst/>
              </a:rPr>
              <a:t>that we might become </a:t>
            </a:r>
            <a:br>
              <a:rPr lang="en-US" sz="6600" b="1" i="0" dirty="0">
                <a:solidFill>
                  <a:schemeClr val="tx1"/>
                </a:solidFill>
                <a:effectLst/>
              </a:rPr>
            </a:br>
            <a:r>
              <a:rPr lang="en-US" sz="6600" b="1" i="0" dirty="0">
                <a:solidFill>
                  <a:schemeClr val="tx1"/>
                </a:solidFill>
                <a:effectLst/>
              </a:rPr>
              <a:t>the righteousness </a:t>
            </a:r>
            <a:br>
              <a:rPr lang="en-US" sz="6600" b="1" i="0" dirty="0">
                <a:solidFill>
                  <a:schemeClr val="tx1"/>
                </a:solidFill>
                <a:effectLst/>
              </a:rPr>
            </a:br>
            <a:r>
              <a:rPr lang="en-US" sz="6600" b="1" i="0" dirty="0">
                <a:solidFill>
                  <a:schemeClr val="tx1"/>
                </a:solidFill>
                <a:effectLst/>
              </a:rPr>
              <a:t>of God in Him.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6:3 Or do you not know that as many of us as were </a:t>
            </a:r>
            <a:r>
              <a:rPr lang="en-US" sz="6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baptized into Christ Jesus </a:t>
            </a:r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baptized into His death?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6:4A Therefore we were </a:t>
            </a:r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buried with Him through baptism into death,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6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Christ was raised from the dead…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6587-E843-8A2D-94C3-755538983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6772EE-D42C-1A16-6103-CBFEECEE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6:4B</a:t>
            </a:r>
            <a:br>
              <a:rPr lang="en-US" sz="6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glory of the Father, 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so we also should walk in newness of life.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are water baptized we bury the “old man” –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nature of sin.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6:6 knowing this, that </a:t>
            </a:r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old man was crucified with Him, </a:t>
            </a:r>
            <a:r>
              <a:rPr lang="en-US" sz="6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body of sin might be done away with,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 should </a:t>
            </a:r>
            <a:r>
              <a:rPr 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be slaves of sin.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baptism is about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believing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making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the Lord of your life.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have been water baptized but </a:t>
            </a:r>
            <a:r>
              <a:rPr lang="en-US" sz="6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did not believe.</a:t>
            </a:r>
            <a:endParaRPr lang="en-US" sz="66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MATTHEW 28:19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Go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 therefore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and make 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disciples of all </a:t>
            </a:r>
            <a:br>
              <a:rPr lang="en-US" sz="6000" b="1" i="0" dirty="0">
                <a:solidFill>
                  <a:schemeClr val="tx1"/>
                </a:solidFill>
                <a:effectLst/>
              </a:rPr>
            </a:br>
            <a:r>
              <a:rPr lang="en-US" sz="6000" b="1" i="0" dirty="0">
                <a:solidFill>
                  <a:schemeClr val="tx1"/>
                </a:solidFill>
                <a:effectLst/>
              </a:rPr>
              <a:t>the nations,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baptizing them 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in the name of the Father </a:t>
            </a:r>
            <a:br>
              <a:rPr lang="en-US" sz="6000" b="1" i="0" dirty="0">
                <a:solidFill>
                  <a:schemeClr val="tx1"/>
                </a:solidFill>
                <a:effectLst/>
              </a:rPr>
            </a:br>
            <a:r>
              <a:rPr lang="en-US" sz="6000" b="1" i="0" dirty="0">
                <a:solidFill>
                  <a:schemeClr val="tx1"/>
                </a:solidFill>
                <a:effectLst/>
              </a:rPr>
              <a:t>and of the Son and </a:t>
            </a:r>
            <a:br>
              <a:rPr lang="en-US" sz="6000" b="1" i="0" dirty="0">
                <a:solidFill>
                  <a:schemeClr val="tx1"/>
                </a:solidFill>
                <a:effectLst/>
              </a:rPr>
            </a:br>
            <a:r>
              <a:rPr lang="en-US" sz="6000" b="1" i="0" dirty="0">
                <a:solidFill>
                  <a:schemeClr val="tx1"/>
                </a:solidFill>
                <a:effectLst/>
              </a:rPr>
              <a:t>of the Holy Spirit,</a:t>
            </a:r>
            <a:endParaRPr lang="en-US" sz="66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never made Jesus</a:t>
            </a:r>
            <a:b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of their life.</a:t>
            </a:r>
            <a:endParaRPr lang="en-US" sz="6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58140-C97A-4742-897B-DFFCF96D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are water baptized… you are saying to the world… 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MY SAVIOUR, </a:t>
            </a:r>
            <a: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LORD…</a:t>
            </a:r>
            <a:b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FOLLOWING HIS EXAMPLE AND TEACHING FROM THIS DAY FORWARD.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MATTHEW 28:20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teaching them to observe all things that I have commanded you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; and lo,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I am with you always,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 </a:t>
            </a:r>
            <a:r>
              <a:rPr lang="en-US" sz="6000" b="1" i="1" dirty="0">
                <a:solidFill>
                  <a:schemeClr val="tx1"/>
                </a:solidFill>
                <a:effectLst/>
              </a:rPr>
              <a:t>even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 to the end of the age.” Amen</a:t>
            </a:r>
            <a:r>
              <a:rPr lang="en-US" sz="6000" b="1" i="0" dirty="0">
                <a:solidFill>
                  <a:srgbClr val="000000"/>
                </a:solidFill>
                <a:effectLst/>
              </a:rPr>
              <a:t>.</a:t>
            </a:r>
            <a:endParaRPr lang="en-US" sz="60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3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ea typeface="Verdana" panose="020B0604030504040204" pitchFamily="34" charset="0"/>
              </a:rPr>
              <a:t>SOULS SAVED…</a:t>
            </a:r>
            <a:br>
              <a:rPr lang="en-US" sz="72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br>
              <a:rPr lang="en-US" sz="72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7200" b="1" dirty="0">
                <a:solidFill>
                  <a:schemeClr val="tx1"/>
                </a:solidFill>
                <a:ea typeface="Verdana" panose="020B0604030504040204" pitchFamily="34" charset="0"/>
              </a:rPr>
              <a:t>DISCIPLES MADE!</a:t>
            </a:r>
            <a:endParaRPr lang="en-US" sz="80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5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5397E-7A83-D650-EDC9-96B737CC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F4365-63B9-7E81-E4D1-B282CCA6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a typeface="Verdana" panose="020B0604030504040204" pitchFamily="34" charset="0"/>
              </a:rPr>
              <a:t>MATTHEW 3:16 </a:t>
            </a:r>
            <a:r>
              <a:rPr lang="en-US" sz="5400" b="1" i="0" dirty="0">
                <a:solidFill>
                  <a:schemeClr val="tx1"/>
                </a:solidFill>
                <a:effectLst/>
              </a:rPr>
              <a:t>When He had been baptized, </a:t>
            </a:r>
            <a:r>
              <a:rPr lang="en-US" sz="5400" b="1" i="1" dirty="0">
                <a:solidFill>
                  <a:srgbClr val="00B0F0"/>
                </a:solidFill>
                <a:effectLst/>
              </a:rPr>
              <a:t>Jesus</a:t>
            </a:r>
            <a:r>
              <a:rPr lang="en-US" sz="5400" b="1" i="0" dirty="0">
                <a:solidFill>
                  <a:schemeClr val="tx1"/>
                </a:solidFill>
                <a:effectLst/>
              </a:rPr>
              <a:t> came up immediately from the water; and behold, the heavens were opened to Him, and He saw </a:t>
            </a:r>
            <a:r>
              <a:rPr lang="en-US" sz="5400" b="1" i="1" dirty="0">
                <a:solidFill>
                  <a:srgbClr val="00B0F0"/>
                </a:solidFill>
                <a:effectLst/>
              </a:rPr>
              <a:t>the Spirit of God </a:t>
            </a:r>
            <a:r>
              <a:rPr lang="en-US" sz="5400" b="1" i="0" dirty="0">
                <a:solidFill>
                  <a:schemeClr val="tx1"/>
                </a:solidFill>
                <a:effectLst/>
              </a:rPr>
              <a:t>descending like a dove and alighting upon Him.</a:t>
            </a:r>
            <a:endParaRPr lang="en-US" sz="5400" b="1" i="1" u="sng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AED3C-6D65-44D7-A9FC-0A28B2A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MATTHEW 3:17 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And suddenly </a:t>
            </a:r>
            <a:r>
              <a:rPr lang="en-US" sz="6000" b="1" i="0" dirty="0">
                <a:solidFill>
                  <a:srgbClr val="00B0F0"/>
                </a:solidFill>
                <a:effectLst/>
              </a:rPr>
              <a:t>a voice 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came</a:t>
            </a:r>
            <a:r>
              <a:rPr lang="en-US" sz="6000" b="1" i="0" dirty="0">
                <a:solidFill>
                  <a:srgbClr val="00B0F0"/>
                </a:solidFill>
                <a:effectLst/>
              </a:rPr>
              <a:t> from heaven, 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saying, “This is </a:t>
            </a:r>
            <a:r>
              <a:rPr lang="en-US" sz="6000" b="1" i="1" dirty="0">
                <a:solidFill>
                  <a:srgbClr val="00B0F0"/>
                </a:solidFill>
                <a:effectLst/>
              </a:rPr>
              <a:t>My beloved Son,</a:t>
            </a:r>
            <a:r>
              <a:rPr lang="en-US" sz="6000" b="1" i="0" dirty="0">
                <a:solidFill>
                  <a:schemeClr val="tx1"/>
                </a:solidFill>
                <a:effectLst/>
              </a:rPr>
              <a:t> in whom I am well pleased.”</a:t>
            </a:r>
            <a:endParaRPr lang="en-US" sz="6000" b="1" i="1" u="sng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4ECA4-1ED0-3FF2-EB8F-AEE4E8F4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03B60-F34F-D071-0DD9-70694E6D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AT THE BAPTISM OF JESUS 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4 THINGS HAPPENED.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1. PROPHECY WAS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FULFILLED.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2. THE TRINITY WAS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REVEALED.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3.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JESUS INDENTIFIED </a:t>
            </a: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WITH 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SINFUL HUMANITY.</a:t>
            </a:r>
            <a:b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ea typeface="Verdana" panose="020B0604030504040204" pitchFamily="34" charset="0"/>
              </a:rPr>
              <a:t>4. THE FATHER IS </a:t>
            </a:r>
            <a:r>
              <a:rPr lang="en-US" sz="6000" b="1" dirty="0">
                <a:solidFill>
                  <a:srgbClr val="00B0F0"/>
                </a:solidFill>
                <a:ea typeface="Verdana" panose="020B0604030504040204" pitchFamily="34" charset="0"/>
              </a:rPr>
              <a:t>PLEASED.</a:t>
            </a:r>
            <a:endParaRPr lang="en-US" sz="6600" b="1" i="1" u="sng" dirty="0">
              <a:solidFill>
                <a:srgbClr val="00B0F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5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20171</TotalTime>
  <Words>888</Words>
  <Application>Microsoft Macintosh PowerPoint</Application>
  <PresentationFormat>Widescreen</PresentationFormat>
  <Paragraphs>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Verdana</vt:lpstr>
      <vt:lpstr>Mesh</vt:lpstr>
      <vt:lpstr>PowerPoint Presentation</vt:lpstr>
      <vt:lpstr> UNDERSTANDING THE MEANING OF…  water baptism        Matthew 28:19-20</vt:lpstr>
      <vt:lpstr>MATTHEW 28:18 And Jesus came and spoke to them, saying, “All authority has been given to Me in heaven and on earth.</vt:lpstr>
      <vt:lpstr>MATTHEW 28:19 Go therefore and make disciples of all  the nations, baptizing them in the name of the Father  and of the Son and  of the Holy Spirit,</vt:lpstr>
      <vt:lpstr>MATTHEW 28:20 teaching them to observe all things that I have commanded you; and lo, I am with you always, even to the end of the age.” Amen.</vt:lpstr>
      <vt:lpstr>SOULS SAVED…  DISCIPLES MADE!</vt:lpstr>
      <vt:lpstr>MATTHEW 3:16 When He had been baptized, Jesus came up immediately from the water; and behold, the heavens were opened to Him, and He saw the Spirit of God descending like a dove and alighting upon Him.</vt:lpstr>
      <vt:lpstr>MATTHEW 3:17 And suddenly a voice came from heaven, saying, “This is My beloved Son, in whom I am well pleased.”</vt:lpstr>
      <vt:lpstr>AT THE BAPTISM OF JESUS  4 THINGS HAPPENED. 1. PROPHECY WAS FULFILLED. 2. THE TRINITY WAS REVEALED. 3. JESUS INDENTIFIED WITH  SINFUL HUMANITY. 4. THE FATHER IS PLEASED.</vt:lpstr>
      <vt:lpstr> YOUR IDENTITY in Christ IS EXPRESSED THROUGH –  water baptism            Matthew 3:13-16</vt:lpstr>
      <vt:lpstr>WHEN WE STUDY THE BAPTISM OF JESUS… WHEN WE UNDERSTAND AS A NEW CREATION… HE GIVES US  OUR IDENTITY.</vt:lpstr>
      <vt:lpstr>Who should be water baptized?  Why should I be water baptized?  How should I be water baptized?  What is the meaning of  water baptism?</vt:lpstr>
      <vt:lpstr>PowerPoint Presentation</vt:lpstr>
      <vt:lpstr>1. WHO SHOULD BE  WATER BAPTISED?  All believers should be  water baptized. Acts 8:37 </vt:lpstr>
      <vt:lpstr>2. WHY SHOULD I BE  WATER BAPTISED?  I should be water baptized to follow Christ’s example. MATTHEW 3:13-17 </vt:lpstr>
      <vt:lpstr>I should be water baptized to obey the command  of Christ. MATTHEW 28:19</vt:lpstr>
      <vt:lpstr>Water baptism was taught and commanded by the apostles. ACTS 2:38</vt:lpstr>
      <vt:lpstr>PowerPoint Presentation</vt:lpstr>
      <vt:lpstr>3. HOW SHOULD I BE WATER BAPTISED?   </vt:lpstr>
      <vt:lpstr>I should be water baptized  by immersion.</vt:lpstr>
      <vt:lpstr>Matthew 3:16 When He had been baptized, Jesus came up immediately from the water; </vt:lpstr>
      <vt:lpstr>Acts 8:36–39 And both Philip and the eunuch went down into the water, and he baptized him. Now when they came up out of the water,</vt:lpstr>
      <vt:lpstr>The definition of the word BAPTISM –  In the Greek is “BAPTO.” [CLOTH DYING]</vt:lpstr>
      <vt:lpstr>What does it mean?   To dip down in under, to overwhelm, to completely cover.</vt:lpstr>
      <vt:lpstr>BELIEVERS BAPTISM BY IMMERSION.</vt:lpstr>
      <vt:lpstr>WE DO NOT SPRINKLE OR POUR FOR BAPTISM.  WE DO NOT PRACTICE INFANT BAPTISM.</vt:lpstr>
      <vt:lpstr>We do practice…  dedicating our children to Christ BY FAITH TRUSTING GOD TO HELP US RAISE THEM IN THE FEAR AND ADMONITION OF THE LORD. [1 Samuel 1:28]</vt:lpstr>
      <vt:lpstr>1 Samuel 1:28 [HANNAH] Therefore I also have lent him to the Lord; as long as he lives he shall be lent to the Lord.” So they worshiped the Lord there.</vt:lpstr>
      <vt:lpstr>4. WHAT IS THE MEANING OF WATER BAPTISM?   </vt:lpstr>
      <vt:lpstr>It is the identification with the death, burial, and resurrection of Christ.</vt:lpstr>
      <vt:lpstr>AT THE BAPTISM OF JESUS  4 THINGS HAPPENED. 1. PROPHECY WAS FULFILLED. 2. THE TRINITY WAS REVEALED. 3. JESUS INDENTIFIED WITH  SINFUL HUMANITY. 4. THE FATHER IS PLEASED.</vt:lpstr>
      <vt:lpstr>2 CORINTHIANS 5:21 For  He made Him who knew no sin to be sin for us, that we might become  the righteousness  of God in Him.</vt:lpstr>
      <vt:lpstr>Romans 6:3 Or do you not know that as many of us as were baptized into Christ Jesus were baptized into His death?</vt:lpstr>
      <vt:lpstr>Romans 6:4A Therefore we were buried with Him through baptism into death, that just as Christ was raised from the dead…</vt:lpstr>
      <vt:lpstr>Romans 6:4B by the glory of the Father,  even so we also should walk in newness of life.</vt:lpstr>
      <vt:lpstr>When we are water baptized we bury the “old man” – the nature of sin.</vt:lpstr>
      <vt:lpstr>Romans 6:6 knowing this, that our old man was crucified with Him, that the body of sin might be done away with, that we should no longer be slaves of sin.</vt:lpstr>
      <vt:lpstr>Water baptism is about believing and making Jesus the Lord of your life.</vt:lpstr>
      <vt:lpstr>Many people have been water baptized but they did not believe.</vt:lpstr>
      <vt:lpstr>but they never made Jesus  the Lord of their life.</vt:lpstr>
      <vt:lpstr>When you are water baptized… you are saying to the world…   JESUS IS MY SAVIOUR, MY LORD…   I AM FOLLOWING HIS EXAMPLE AND TEACHING FROM THIS DAY FORWARD.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Bridge Church</dc:creator>
  <cp:lastModifiedBy>The Bridge Church</cp:lastModifiedBy>
  <cp:revision>181</cp:revision>
  <dcterms:created xsi:type="dcterms:W3CDTF">2019-08-25T12:04:06Z</dcterms:created>
  <dcterms:modified xsi:type="dcterms:W3CDTF">2024-10-28T03:17:27Z</dcterms:modified>
</cp:coreProperties>
</file>